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B179E-CCB9-4224-A1CF-C339B25F4CA6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BB377-ADF4-4410-A585-27FC17293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571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B179E-CCB9-4224-A1CF-C339B25F4CA6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BB377-ADF4-4410-A585-27FC17293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724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B179E-CCB9-4224-A1CF-C339B25F4CA6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BB377-ADF4-4410-A585-27FC17293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565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B179E-CCB9-4224-A1CF-C339B25F4CA6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BB377-ADF4-4410-A585-27FC17293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947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B179E-CCB9-4224-A1CF-C339B25F4CA6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BB377-ADF4-4410-A585-27FC17293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50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B179E-CCB9-4224-A1CF-C339B25F4CA6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BB377-ADF4-4410-A585-27FC17293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723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B179E-CCB9-4224-A1CF-C339B25F4CA6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BB377-ADF4-4410-A585-27FC17293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848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B179E-CCB9-4224-A1CF-C339B25F4CA6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BB377-ADF4-4410-A585-27FC17293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08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B179E-CCB9-4224-A1CF-C339B25F4CA6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BB377-ADF4-4410-A585-27FC17293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362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B179E-CCB9-4224-A1CF-C339B25F4CA6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BB377-ADF4-4410-A585-27FC17293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748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B179E-CCB9-4224-A1CF-C339B25F4CA6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BB377-ADF4-4410-A585-27FC17293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289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B179E-CCB9-4224-A1CF-C339B25F4CA6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BB377-ADF4-4410-A585-27FC17293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436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Test 123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453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Test 123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123</dc:title>
  <dc:creator>Dev-QA2</dc:creator>
  <cp:lastModifiedBy>Dev-QA2</cp:lastModifiedBy>
  <cp:revision>1</cp:revision>
  <dcterms:created xsi:type="dcterms:W3CDTF">2021-09-29T10:50:32Z</dcterms:created>
  <dcterms:modified xsi:type="dcterms:W3CDTF">2021-09-29T10:50:56Z</dcterms:modified>
</cp:coreProperties>
</file>